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9" d="100"/>
          <a:sy n="139" d="100"/>
        </p:scale>
        <p:origin x="-1040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7BF89-3E11-FD4F-9207-016D82A63403}" type="datetimeFigureOut">
              <a:rPr lang="en-US" smtClean="0"/>
              <a:t>9/7/13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5AD32-C0A1-F04D-878A-48D2E8B13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265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7BF89-3E11-FD4F-9207-016D82A63403}" type="datetimeFigureOut">
              <a:rPr lang="en-US" smtClean="0"/>
              <a:t>9/7/13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5AD32-C0A1-F04D-878A-48D2E8B13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211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7BF89-3E11-FD4F-9207-016D82A63403}" type="datetimeFigureOut">
              <a:rPr lang="en-US" smtClean="0"/>
              <a:t>9/7/13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5AD32-C0A1-F04D-878A-48D2E8B13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80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7BF89-3E11-FD4F-9207-016D82A63403}" type="datetimeFigureOut">
              <a:rPr lang="en-US" smtClean="0"/>
              <a:t>9/7/13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5AD32-C0A1-F04D-878A-48D2E8B13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654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7BF89-3E11-FD4F-9207-016D82A63403}" type="datetimeFigureOut">
              <a:rPr lang="en-US" smtClean="0"/>
              <a:t>9/7/13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5AD32-C0A1-F04D-878A-48D2E8B13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99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7BF89-3E11-FD4F-9207-016D82A63403}" type="datetimeFigureOut">
              <a:rPr lang="en-US" smtClean="0"/>
              <a:t>9/7/13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5AD32-C0A1-F04D-878A-48D2E8B13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88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7BF89-3E11-FD4F-9207-016D82A63403}" type="datetimeFigureOut">
              <a:rPr lang="en-US" smtClean="0"/>
              <a:t>9/7/13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5AD32-C0A1-F04D-878A-48D2E8B13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744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7BF89-3E11-FD4F-9207-016D82A63403}" type="datetimeFigureOut">
              <a:rPr lang="en-US" smtClean="0"/>
              <a:t>9/7/13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5AD32-C0A1-F04D-878A-48D2E8B13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307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7BF89-3E11-FD4F-9207-016D82A63403}" type="datetimeFigureOut">
              <a:rPr lang="en-US" smtClean="0"/>
              <a:t>9/7/13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5AD32-C0A1-F04D-878A-48D2E8B13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89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7BF89-3E11-FD4F-9207-016D82A63403}" type="datetimeFigureOut">
              <a:rPr lang="en-US" smtClean="0"/>
              <a:t>9/7/13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5AD32-C0A1-F04D-878A-48D2E8B13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3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7BF89-3E11-FD4F-9207-016D82A63403}" type="datetimeFigureOut">
              <a:rPr lang="en-US" smtClean="0"/>
              <a:t>9/7/13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5AD32-C0A1-F04D-878A-48D2E8B13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540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7BF89-3E11-FD4F-9207-016D82A63403}" type="datetimeFigureOut">
              <a:rPr lang="en-US" smtClean="0"/>
              <a:t>9/7/13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5AD32-C0A1-F04D-878A-48D2E8B13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7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IPTSHEET BLAN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64691" y="292389"/>
            <a:ext cx="2704371" cy="400110"/>
          </a:xfrm>
          <a:prstGeom prst="rect">
            <a:avLst/>
          </a:prstGeom>
          <a:solidFill>
            <a:schemeClr val="tx1"/>
          </a:solidFill>
          <a:ln w="762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FAX Rx TO </a:t>
            </a:r>
            <a:r>
              <a:rPr lang="en-US" sz="2000" b="1" dirty="0" smtClean="0">
                <a:solidFill>
                  <a:srgbClr val="FFFF00"/>
                </a:solidFill>
              </a:rPr>
              <a:t>866-</a:t>
            </a:r>
            <a:r>
              <a:rPr lang="en-US" sz="2000" b="1" smtClean="0">
                <a:solidFill>
                  <a:srgbClr val="FFFF00"/>
                </a:solidFill>
              </a:rPr>
              <a:t>396-9298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858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Rx Studies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Jesse Pena</dc:creator>
  <cp:lastModifiedBy>Jesse Pena</cp:lastModifiedBy>
  <cp:revision>4</cp:revision>
  <dcterms:created xsi:type="dcterms:W3CDTF">2013-09-07T15:42:38Z</dcterms:created>
  <dcterms:modified xsi:type="dcterms:W3CDTF">2013-09-07T15:53:03Z</dcterms:modified>
</cp:coreProperties>
</file>